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05" r:id="rId6"/>
    <p:sldId id="263" r:id="rId7"/>
    <p:sldId id="324" r:id="rId8"/>
    <p:sldId id="264" r:id="rId9"/>
    <p:sldId id="265" r:id="rId10"/>
    <p:sldId id="307" r:id="rId11"/>
    <p:sldId id="309" r:id="rId12"/>
    <p:sldId id="318" r:id="rId13"/>
    <p:sldId id="308" r:id="rId14"/>
    <p:sldId id="327" r:id="rId15"/>
    <p:sldId id="311" r:id="rId16"/>
    <p:sldId id="326" r:id="rId17"/>
    <p:sldId id="270" r:id="rId18"/>
    <p:sldId id="310" r:id="rId19"/>
    <p:sldId id="269" r:id="rId20"/>
    <p:sldId id="275" r:id="rId21"/>
    <p:sldId id="276" r:id="rId22"/>
    <p:sldId id="277" r:id="rId23"/>
    <p:sldId id="312" r:id="rId24"/>
    <p:sldId id="278" r:id="rId25"/>
    <p:sldId id="279" r:id="rId26"/>
    <p:sldId id="285" r:id="rId27"/>
    <p:sldId id="321" r:id="rId28"/>
    <p:sldId id="288" r:id="rId29"/>
    <p:sldId id="320" r:id="rId30"/>
    <p:sldId id="289" r:id="rId31"/>
    <p:sldId id="314" r:id="rId32"/>
    <p:sldId id="290" r:id="rId33"/>
    <p:sldId id="313" r:id="rId34"/>
    <p:sldId id="292" r:id="rId35"/>
    <p:sldId id="293" r:id="rId36"/>
    <p:sldId id="294" r:id="rId37"/>
    <p:sldId id="319" r:id="rId38"/>
    <p:sldId id="295" r:id="rId39"/>
    <p:sldId id="296" r:id="rId40"/>
    <p:sldId id="297" r:id="rId41"/>
    <p:sldId id="317" r:id="rId42"/>
    <p:sldId id="298" r:id="rId43"/>
    <p:sldId id="299" r:id="rId44"/>
    <p:sldId id="300" r:id="rId45"/>
    <p:sldId id="301" r:id="rId46"/>
    <p:sldId id="302" r:id="rId47"/>
    <p:sldId id="303" r:id="rId48"/>
    <p:sldId id="316" r:id="rId49"/>
    <p:sldId id="323" r:id="rId50"/>
    <p:sldId id="304" r:id="rId5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9"/>
    <p:restoredTop sz="81640"/>
  </p:normalViewPr>
  <p:slideViewPr>
    <p:cSldViewPr snapToGrid="0">
      <p:cViewPr>
        <p:scale>
          <a:sx n="58" d="100"/>
          <a:sy n="58" d="100"/>
        </p:scale>
        <p:origin x="227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09D9-BBDC-2B70-86C9-188D22D1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828964D-F93E-2707-279D-FFBFD5005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1829DCD-073A-7E1C-B377-9EC69DFC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98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BA1A-2E26-91CC-6251-A8C3FEB2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D0B7D74-1A55-5EB9-4283-841CC0D68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4EBE053-2E40-BDE6-522D-75A5BDE7A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173756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7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81.tif"/><Relationship Id="rId18" Type="http://schemas.openxmlformats.org/officeDocument/2006/relationships/image" Target="../media/image86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80.tif"/><Relationship Id="rId17" Type="http://schemas.openxmlformats.org/officeDocument/2006/relationships/image" Target="../media/image85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4.tif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9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3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2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7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9.png"/><Relationship Id="rId15" Type="http://schemas.openxmlformats.org/officeDocument/2006/relationships/image" Target="../media/image104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www.linkedin.com/company/ucph-head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Separate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1A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EC6F-8214-D327-BDC0-F30A1947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>
            <a:extLst>
              <a:ext uri="{FF2B5EF4-FFF2-40B4-BE49-F238E27FC236}">
                <a16:creationId xmlns:a16="http://schemas.microsoft.com/office/drawing/2014/main" id="{92D22D38-9687-2BCE-C3B4-7822648A8DA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>
            <a:extLst>
              <a:ext uri="{FF2B5EF4-FFF2-40B4-BE49-F238E27FC236}">
                <a16:creationId xmlns:a16="http://schemas.microsoft.com/office/drawing/2014/main" id="{E6612D10-B434-F558-BE7F-133E207D4040}"/>
              </a:ext>
            </a:extLst>
          </p:cNvPr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>
              <a:extLst>
                <a:ext uri="{FF2B5EF4-FFF2-40B4-BE49-F238E27FC236}">
                  <a16:creationId xmlns:a16="http://schemas.microsoft.com/office/drawing/2014/main" id="{024B676A-63BD-4786-DD4A-155C2BE9EE86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 dirty="0"/>
                <a:t>A</a:t>
              </a:r>
              <a:endParaRPr b="1" dirty="0"/>
            </a:p>
          </p:txBody>
        </p:sp>
        <p:sp>
          <p:nvSpPr>
            <p:cNvPr id="948" name="FUNDAMENTALS">
              <a:extLst>
                <a:ext uri="{FF2B5EF4-FFF2-40B4-BE49-F238E27FC236}">
                  <a16:creationId xmlns:a16="http://schemas.microsoft.com/office/drawing/2014/main" id="{5C3EE2DA-C91E-10A9-54CF-9EE1A9F6860E}"/>
                </a:ext>
              </a:extLst>
            </p:cNvPr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>
              <a:extLst>
                <a:ext uri="{FF2B5EF4-FFF2-40B4-BE49-F238E27FC236}">
                  <a16:creationId xmlns:a16="http://schemas.microsoft.com/office/drawing/2014/main" id="{05572714-8C4D-F804-1C0D-2D2A4F173DB8}"/>
                </a:ext>
              </a:extLst>
            </p:cNvPr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>
            <a:extLst>
              <a:ext uri="{FF2B5EF4-FFF2-40B4-BE49-F238E27FC236}">
                <a16:creationId xmlns:a16="http://schemas.microsoft.com/office/drawing/2014/main" id="{3791FBD6-5336-2F25-3911-CA48DC8143ED}"/>
              </a:ext>
            </a:extLst>
          </p:cNvPr>
          <p:cNvGrpSpPr/>
          <p:nvPr/>
        </p:nvGrpSpPr>
        <p:grpSpPr>
          <a:xfrm>
            <a:off x="12624937" y="5316789"/>
            <a:ext cx="3605855" cy="1441420"/>
            <a:chOff x="0" y="-5381"/>
            <a:chExt cx="3605853" cy="1441419"/>
          </a:xfrm>
        </p:grpSpPr>
        <p:sp>
          <p:nvSpPr>
            <p:cNvPr id="951" name="R project &amp; R Script…">
              <a:extLst>
                <a:ext uri="{FF2B5EF4-FFF2-40B4-BE49-F238E27FC236}">
                  <a16:creationId xmlns:a16="http://schemas.microsoft.com/office/drawing/2014/main" id="{B58CE63A-3695-8F92-3E02-A2DF1A6BA3DF}"/>
                </a:ext>
              </a:extLst>
            </p:cNvPr>
            <p:cNvSpPr txBox="1"/>
            <p:nvPr/>
          </p:nvSpPr>
          <p:spPr>
            <a:xfrm>
              <a:off x="239549" y="-5381"/>
              <a:ext cx="3366304" cy="1441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 &amp; R Script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Load files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Paths</a:t>
              </a:r>
              <a:endParaRPr dirty="0"/>
            </a:p>
          </p:txBody>
        </p:sp>
        <p:sp>
          <p:nvSpPr>
            <p:cNvPr id="952" name="Oval 23">
              <a:extLst>
                <a:ext uri="{FF2B5EF4-FFF2-40B4-BE49-F238E27FC236}">
                  <a16:creationId xmlns:a16="http://schemas.microsoft.com/office/drawing/2014/main" id="{02E4E11E-D28A-FCE4-1B6E-56DF365ACAF2}"/>
                </a:ext>
              </a:extLst>
            </p:cNvPr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>
              <a:extLst>
                <a:ext uri="{FF2B5EF4-FFF2-40B4-BE49-F238E27FC236}">
                  <a16:creationId xmlns:a16="http://schemas.microsoft.com/office/drawing/2014/main" id="{84206569-0EF4-A180-F450-7E43E4C8F3E4}"/>
                </a:ext>
              </a:extLst>
            </p:cNvPr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>
              <a:extLst>
                <a:ext uri="{FF2B5EF4-FFF2-40B4-BE49-F238E27FC236}">
                  <a16:creationId xmlns:a16="http://schemas.microsoft.com/office/drawing/2014/main" id="{391D786B-BD33-38D3-D849-7862C36F93E0}"/>
                </a:ext>
              </a:extLst>
            </p:cNvPr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>
            <a:extLst>
              <a:ext uri="{FF2B5EF4-FFF2-40B4-BE49-F238E27FC236}">
                <a16:creationId xmlns:a16="http://schemas.microsoft.com/office/drawing/2014/main" id="{D21D7EFA-67D9-AC2A-F510-BA91A9BB1320}"/>
              </a:ext>
            </a:extLst>
          </p:cNvPr>
          <p:cNvGrpSpPr/>
          <p:nvPr/>
        </p:nvGrpSpPr>
        <p:grpSpPr>
          <a:xfrm>
            <a:off x="1193626" y="3238393"/>
            <a:ext cx="13149372" cy="7544078"/>
            <a:chOff x="0" y="0"/>
            <a:chExt cx="13149370" cy="7544077"/>
          </a:xfrm>
        </p:grpSpPr>
        <p:grpSp>
          <p:nvGrpSpPr>
            <p:cNvPr id="994" name="Group">
              <a:extLst>
                <a:ext uri="{FF2B5EF4-FFF2-40B4-BE49-F238E27FC236}">
                  <a16:creationId xmlns:a16="http://schemas.microsoft.com/office/drawing/2014/main" id="{6E211D9D-8772-E441-4087-0364BFC6CB8A}"/>
                </a:ext>
              </a:extLst>
            </p:cNvPr>
            <p:cNvGrpSpPr/>
            <p:nvPr/>
          </p:nvGrpSpPr>
          <p:grpSpPr>
            <a:xfrm>
              <a:off x="2700815" y="0"/>
              <a:ext cx="10448555" cy="7544077"/>
              <a:chOff x="0" y="0"/>
              <a:chExt cx="10448553" cy="7544076"/>
            </a:xfrm>
          </p:grpSpPr>
          <p:sp>
            <p:nvSpPr>
              <p:cNvPr id="959" name="Line 18">
                <a:extLst>
                  <a:ext uri="{FF2B5EF4-FFF2-40B4-BE49-F238E27FC236}">
                    <a16:creationId xmlns:a16="http://schemas.microsoft.com/office/drawing/2014/main" id="{27BB524A-E944-B45A-DD39-6663EA29B9F4}"/>
                  </a:ext>
                </a:extLst>
              </p:cNvPr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>
                <a:extLst>
                  <a:ext uri="{FF2B5EF4-FFF2-40B4-BE49-F238E27FC236}">
                    <a16:creationId xmlns:a16="http://schemas.microsoft.com/office/drawing/2014/main" id="{AB2D859A-664F-ECC1-F11E-67C129BA7ED4}"/>
                  </a:ext>
                </a:extLst>
              </p:cNvPr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>
                <a:extLst>
                  <a:ext uri="{FF2B5EF4-FFF2-40B4-BE49-F238E27FC236}">
                    <a16:creationId xmlns:a16="http://schemas.microsoft.com/office/drawing/2014/main" id="{6B308D8B-F71E-B60E-389F-838C62CFEB2D}"/>
                  </a:ext>
                </a:extLst>
              </p:cNvPr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>
                <a:extLst>
                  <a:ext uri="{FF2B5EF4-FFF2-40B4-BE49-F238E27FC236}">
                    <a16:creationId xmlns:a16="http://schemas.microsoft.com/office/drawing/2014/main" id="{4D7BBA73-91B0-FB2C-B5A9-653E230D0DAF}"/>
                  </a:ext>
                </a:extLst>
              </p:cNvPr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>
                <a:extLst>
                  <a:ext uri="{FF2B5EF4-FFF2-40B4-BE49-F238E27FC236}">
                    <a16:creationId xmlns:a16="http://schemas.microsoft.com/office/drawing/2014/main" id="{437B979A-AE3D-C1A9-C19E-42880ECEDD7D}"/>
                  </a:ext>
                </a:extLst>
              </p:cNvPr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>
                <a:extLst>
                  <a:ext uri="{FF2B5EF4-FFF2-40B4-BE49-F238E27FC236}">
                    <a16:creationId xmlns:a16="http://schemas.microsoft.com/office/drawing/2014/main" id="{556A0D46-1D27-A70F-385F-11367F1CF88C}"/>
                  </a:ext>
                </a:extLst>
              </p:cNvPr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>
                <a:extLst>
                  <a:ext uri="{FF2B5EF4-FFF2-40B4-BE49-F238E27FC236}">
                    <a16:creationId xmlns:a16="http://schemas.microsoft.com/office/drawing/2014/main" id="{690720C5-12E7-12FC-99B4-A4CF77487F68}"/>
                  </a:ext>
                </a:extLst>
              </p:cNvPr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>
                <a:extLst>
                  <a:ext uri="{FF2B5EF4-FFF2-40B4-BE49-F238E27FC236}">
                    <a16:creationId xmlns:a16="http://schemas.microsoft.com/office/drawing/2014/main" id="{95E40AEA-E167-B93C-6EFE-29809EDA9487}"/>
                  </a:ext>
                </a:extLst>
              </p:cNvPr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>
                <a:extLst>
                  <a:ext uri="{FF2B5EF4-FFF2-40B4-BE49-F238E27FC236}">
                    <a16:creationId xmlns:a16="http://schemas.microsoft.com/office/drawing/2014/main" id="{03259EAF-C302-5182-66CB-F88F8933A1D0}"/>
                  </a:ext>
                </a:extLst>
              </p:cNvPr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>
                <a:extLst>
                  <a:ext uri="{FF2B5EF4-FFF2-40B4-BE49-F238E27FC236}">
                    <a16:creationId xmlns:a16="http://schemas.microsoft.com/office/drawing/2014/main" id="{B10B165B-66D3-6D45-BA96-8C8BA36B2D7E}"/>
                  </a:ext>
                </a:extLst>
              </p:cNvPr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>
                <a:extLst>
                  <a:ext uri="{FF2B5EF4-FFF2-40B4-BE49-F238E27FC236}">
                    <a16:creationId xmlns:a16="http://schemas.microsoft.com/office/drawing/2014/main" id="{7DBFC36F-FB23-E467-0263-5B7BBCBA830D}"/>
                  </a:ext>
                </a:extLst>
              </p:cNvPr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>
                <a:extLst>
                  <a:ext uri="{FF2B5EF4-FFF2-40B4-BE49-F238E27FC236}">
                    <a16:creationId xmlns:a16="http://schemas.microsoft.com/office/drawing/2014/main" id="{BD3B53A6-B263-B316-B94F-4E805C6BB5CF}"/>
                  </a:ext>
                </a:extLst>
              </p:cNvPr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>
                <a:extLst>
                  <a:ext uri="{FF2B5EF4-FFF2-40B4-BE49-F238E27FC236}">
                    <a16:creationId xmlns:a16="http://schemas.microsoft.com/office/drawing/2014/main" id="{BE698AA9-D117-E4F6-6843-FEEF55828053}"/>
                  </a:ext>
                </a:extLst>
              </p:cNvPr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>
                <a:extLst>
                  <a:ext uri="{FF2B5EF4-FFF2-40B4-BE49-F238E27FC236}">
                    <a16:creationId xmlns:a16="http://schemas.microsoft.com/office/drawing/2014/main" id="{850184A5-5E92-756B-BFB4-D768676B7CF8}"/>
                  </a:ext>
                </a:extLst>
              </p:cNvPr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>
                <a:extLst>
                  <a:ext uri="{FF2B5EF4-FFF2-40B4-BE49-F238E27FC236}">
                    <a16:creationId xmlns:a16="http://schemas.microsoft.com/office/drawing/2014/main" id="{23321B15-5B67-AFC2-5D63-53BFDD91C4E1}"/>
                  </a:ext>
                </a:extLst>
              </p:cNvPr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>
                <a:extLst>
                  <a:ext uri="{FF2B5EF4-FFF2-40B4-BE49-F238E27FC236}">
                    <a16:creationId xmlns:a16="http://schemas.microsoft.com/office/drawing/2014/main" id="{6803F5DE-CCC9-BA43-963F-2DFED483B295}"/>
                  </a:ext>
                </a:extLst>
              </p:cNvPr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>
                <a:extLst>
                  <a:ext uri="{FF2B5EF4-FFF2-40B4-BE49-F238E27FC236}">
                    <a16:creationId xmlns:a16="http://schemas.microsoft.com/office/drawing/2014/main" id="{B182E367-AE3F-D1F0-FB5B-91EB153D5F9F}"/>
                  </a:ext>
                </a:extLst>
              </p:cNvPr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>
                <a:extLst>
                  <a:ext uri="{FF2B5EF4-FFF2-40B4-BE49-F238E27FC236}">
                    <a16:creationId xmlns:a16="http://schemas.microsoft.com/office/drawing/2014/main" id="{C4EA01DA-74D7-BE96-08A8-B531059AF37D}"/>
                  </a:ext>
                </a:extLst>
              </p:cNvPr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>
                <a:extLst>
                  <a:ext uri="{FF2B5EF4-FFF2-40B4-BE49-F238E27FC236}">
                    <a16:creationId xmlns:a16="http://schemas.microsoft.com/office/drawing/2014/main" id="{48C93E51-11CF-700D-D12D-FBE74E17B586}"/>
                  </a:ext>
                </a:extLst>
              </p:cNvPr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>
                <a:extLst>
                  <a:ext uri="{FF2B5EF4-FFF2-40B4-BE49-F238E27FC236}">
                    <a16:creationId xmlns:a16="http://schemas.microsoft.com/office/drawing/2014/main" id="{6866D8FC-C0FA-8FBA-0623-43592E2DAAF6}"/>
                  </a:ext>
                </a:extLst>
              </p:cNvPr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>
                <a:extLst>
                  <a:ext uri="{FF2B5EF4-FFF2-40B4-BE49-F238E27FC236}">
                    <a16:creationId xmlns:a16="http://schemas.microsoft.com/office/drawing/2014/main" id="{11092A2A-5358-1DBB-6A52-72FD90800DEE}"/>
                  </a:ext>
                </a:extLst>
              </p:cNvPr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>
                <a:extLst>
                  <a:ext uri="{FF2B5EF4-FFF2-40B4-BE49-F238E27FC236}">
                    <a16:creationId xmlns:a16="http://schemas.microsoft.com/office/drawing/2014/main" id="{9C510032-EBA1-D64C-5FC1-6132F03999D9}"/>
                  </a:ext>
                </a:extLst>
              </p:cNvPr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>
                <a:extLst>
                  <a:ext uri="{FF2B5EF4-FFF2-40B4-BE49-F238E27FC236}">
                    <a16:creationId xmlns:a16="http://schemas.microsoft.com/office/drawing/2014/main" id="{5F2E6E5B-AC21-227B-3411-71C4E4286F1B}"/>
                  </a:ext>
                </a:extLst>
              </p:cNvPr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>
                <a:extLst>
                  <a:ext uri="{FF2B5EF4-FFF2-40B4-BE49-F238E27FC236}">
                    <a16:creationId xmlns:a16="http://schemas.microsoft.com/office/drawing/2014/main" id="{2943BBD7-2DB8-691B-D015-5BF5645C565C}"/>
                  </a:ext>
                </a:extLst>
              </p:cNvPr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>
                <a:extLst>
                  <a:ext uri="{FF2B5EF4-FFF2-40B4-BE49-F238E27FC236}">
                    <a16:creationId xmlns:a16="http://schemas.microsoft.com/office/drawing/2014/main" id="{F27667CD-84DE-3D93-EFA2-2C54C66564A5}"/>
                  </a:ext>
                </a:extLst>
              </p:cNvPr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>
                <a:extLst>
                  <a:ext uri="{FF2B5EF4-FFF2-40B4-BE49-F238E27FC236}">
                    <a16:creationId xmlns:a16="http://schemas.microsoft.com/office/drawing/2014/main" id="{5277F38C-4AD1-9838-5417-C021C60C2D56}"/>
                  </a:ext>
                </a:extLst>
              </p:cNvPr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>
                <a:extLst>
                  <a:ext uri="{FF2B5EF4-FFF2-40B4-BE49-F238E27FC236}">
                    <a16:creationId xmlns:a16="http://schemas.microsoft.com/office/drawing/2014/main" id="{5E045DCD-17CB-A51F-0651-BA43B94B5FDD}"/>
                  </a:ext>
                </a:extLst>
              </p:cNvPr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>
                <a:extLst>
                  <a:ext uri="{FF2B5EF4-FFF2-40B4-BE49-F238E27FC236}">
                    <a16:creationId xmlns:a16="http://schemas.microsoft.com/office/drawing/2014/main" id="{EAEAAAE4-73C0-FE74-316C-AC3C9D14E878}"/>
                  </a:ext>
                </a:extLst>
              </p:cNvPr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>
                <a:extLst>
                  <a:ext uri="{FF2B5EF4-FFF2-40B4-BE49-F238E27FC236}">
                    <a16:creationId xmlns:a16="http://schemas.microsoft.com/office/drawing/2014/main" id="{ED099933-ED3F-65D5-59F3-19FE5DBB4287}"/>
                  </a:ext>
                </a:extLst>
              </p:cNvPr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>
                <a:extLst>
                  <a:ext uri="{FF2B5EF4-FFF2-40B4-BE49-F238E27FC236}">
                    <a16:creationId xmlns:a16="http://schemas.microsoft.com/office/drawing/2014/main" id="{D27659DD-C83F-C45A-08C7-ED99E8B28730}"/>
                  </a:ext>
                </a:extLst>
              </p:cNvPr>
              <p:cNvSpPr txBox="1"/>
              <p:nvPr/>
            </p:nvSpPr>
            <p:spPr>
              <a:xfrm>
                <a:off x="8581709" y="305958"/>
                <a:ext cx="1866844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A</a:t>
                </a:r>
                <a:endParaRPr dirty="0"/>
              </a:p>
            </p:txBody>
          </p:sp>
          <p:sp>
            <p:nvSpPr>
              <p:cNvPr id="989" name="2">
                <a:extLst>
                  <a:ext uri="{FF2B5EF4-FFF2-40B4-BE49-F238E27FC236}">
                    <a16:creationId xmlns:a16="http://schemas.microsoft.com/office/drawing/2014/main" id="{D1A3C957-271B-8048-F2FB-FD2A7E8AAB15}"/>
                  </a:ext>
                </a:extLst>
              </p:cNvPr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>
                <a:extLst>
                  <a:ext uri="{FF2B5EF4-FFF2-40B4-BE49-F238E27FC236}">
                    <a16:creationId xmlns:a16="http://schemas.microsoft.com/office/drawing/2014/main" id="{76546C87-E2CC-63EF-0DB1-E8F9A1DB4FE2}"/>
                  </a:ext>
                </a:extLst>
              </p:cNvPr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>
                <a:extLst>
                  <a:ext uri="{FF2B5EF4-FFF2-40B4-BE49-F238E27FC236}">
                    <a16:creationId xmlns:a16="http://schemas.microsoft.com/office/drawing/2014/main" id="{F0A3B217-B333-0C6E-5638-0098DDE77859}"/>
                  </a:ext>
                </a:extLst>
              </p:cNvPr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>
                <a:extLst>
                  <a:ext uri="{FF2B5EF4-FFF2-40B4-BE49-F238E27FC236}">
                    <a16:creationId xmlns:a16="http://schemas.microsoft.com/office/drawing/2014/main" id="{FC622002-DEA5-1AD7-0E85-506A39225321}"/>
                  </a:ext>
                </a:extLst>
              </p:cNvPr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>
                <a:extLst>
                  <a:ext uri="{FF2B5EF4-FFF2-40B4-BE49-F238E27FC236}">
                    <a16:creationId xmlns:a16="http://schemas.microsoft.com/office/drawing/2014/main" id="{5EBFAC69-5257-D8D5-60BE-F7990E232817}"/>
                  </a:ext>
                </a:extLst>
              </p:cNvPr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>
              <a:extLst>
                <a:ext uri="{FF2B5EF4-FFF2-40B4-BE49-F238E27FC236}">
                  <a16:creationId xmlns:a16="http://schemas.microsoft.com/office/drawing/2014/main" id="{A3B4597E-C2AE-8CB6-917E-8A85BD50228E}"/>
                </a:ext>
              </a:extLst>
            </p:cNvPr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>
                <a:extLst>
                  <a:ext uri="{FF2B5EF4-FFF2-40B4-BE49-F238E27FC236}">
                    <a16:creationId xmlns:a16="http://schemas.microsoft.com/office/drawing/2014/main" id="{B6963134-4415-CAB7-63E6-9E5C706E238E}"/>
                  </a:ext>
                </a:extLst>
              </p:cNvPr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>
                <a:extLst>
                  <a:ext uri="{FF2B5EF4-FFF2-40B4-BE49-F238E27FC236}">
                    <a16:creationId xmlns:a16="http://schemas.microsoft.com/office/drawing/2014/main" id="{4A5D04AD-F439-C6A4-0F92-F0A9DC9EEEE9}"/>
                  </a:ext>
                </a:extLst>
              </p:cNvPr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>
                <a:extLst>
                  <a:ext uri="{FF2B5EF4-FFF2-40B4-BE49-F238E27FC236}">
                    <a16:creationId xmlns:a16="http://schemas.microsoft.com/office/drawing/2014/main" id="{1EB35FC2-41AD-5FC4-4845-7E72B9F69A25}"/>
                  </a:ext>
                </a:extLst>
              </p:cNvPr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>
                <a:extLst>
                  <a:ext uri="{FF2B5EF4-FFF2-40B4-BE49-F238E27FC236}">
                    <a16:creationId xmlns:a16="http://schemas.microsoft.com/office/drawing/2014/main" id="{A74E4943-FA3D-7A42-EC6B-44C2A527EB01}"/>
                  </a:ext>
                </a:extLst>
              </p:cNvPr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>
                <a:extLst>
                  <a:ext uri="{FF2B5EF4-FFF2-40B4-BE49-F238E27FC236}">
                    <a16:creationId xmlns:a16="http://schemas.microsoft.com/office/drawing/2014/main" id="{65B233C0-47C9-9B8A-2743-6C889AC855C7}"/>
                  </a:ext>
                </a:extLst>
              </p:cNvPr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>
                <a:extLst>
                  <a:ext uri="{FF2B5EF4-FFF2-40B4-BE49-F238E27FC236}">
                    <a16:creationId xmlns:a16="http://schemas.microsoft.com/office/drawing/2014/main" id="{71F0E675-761E-ED6D-D36E-15450FA574FF}"/>
                  </a:ext>
                </a:extLst>
              </p:cNvPr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>
                <a:extLst>
                  <a:ext uri="{FF2B5EF4-FFF2-40B4-BE49-F238E27FC236}">
                    <a16:creationId xmlns:a16="http://schemas.microsoft.com/office/drawing/2014/main" id="{AEEE0BF8-D49F-BEE5-FB65-298C7CAA9DAC}"/>
                  </a:ext>
                </a:extLst>
              </p:cNvPr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>
                <a:extLst>
                  <a:ext uri="{FF2B5EF4-FFF2-40B4-BE49-F238E27FC236}">
                    <a16:creationId xmlns:a16="http://schemas.microsoft.com/office/drawing/2014/main" id="{E969A2F3-B3B9-FDAF-E8F3-C7520FF45C06}"/>
                  </a:ext>
                </a:extLst>
              </p:cNvPr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>
                <a:extLst>
                  <a:ext uri="{FF2B5EF4-FFF2-40B4-BE49-F238E27FC236}">
                    <a16:creationId xmlns:a16="http://schemas.microsoft.com/office/drawing/2014/main" id="{F4E699EC-251D-94B6-1E81-69DB1AA66972}"/>
                  </a:ext>
                </a:extLst>
              </p:cNvPr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>
            <a:extLst>
              <a:ext uri="{FF2B5EF4-FFF2-40B4-BE49-F238E27FC236}">
                <a16:creationId xmlns:a16="http://schemas.microsoft.com/office/drawing/2014/main" id="{21C034B8-7C0F-0C16-5953-42C93DAA8A17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566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QUARTO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E222-89D7-FDC1-7487-BA2EF896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5D3EBEA9-E556-886F-52C6-CE923634FC36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9AC2BFAA-FEB1-99F4-D257-1C0DDEF52EF5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608DF30-AEB3-7623-B359-0D41A9A8036E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1B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32869510-2810-35DE-1BD4-D0B6A24BD979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D0B6A288-112E-0C44-2801-B4B563DF2730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BB23D60-EAA6-E02C-7DCB-BF655FE5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8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752676" cy="48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725329" y="7730747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794459" y="11484499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693560" y="11484499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687666" y="8774588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725329" y="5036492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604504" y="7730747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691599" y="8774588"/>
            <a:ext cx="2546323" cy="2540001"/>
          </a:xfrm>
          <a:prstGeom prst="ellipse">
            <a:avLst/>
          </a:prstGeom>
        </p:spPr>
      </p:pic>
      <p:pic>
        <p:nvPicPr>
          <p:cNvPr id="7" name="Billede 6" descr="Et billede, der indeholder Ansigt, person, smil, tøj&#10;&#10;Automatisk genereret beskrivelse">
            <a:extLst>
              <a:ext uri="{FF2B5EF4-FFF2-40B4-BE49-F238E27FC236}">
                <a16:creationId xmlns:a16="http://schemas.microsoft.com/office/drawing/2014/main" id="{74463DCF-10C1-8FA0-76D0-C8678B2EAFB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2385" r="21054" b="36886"/>
          <a:stretch/>
        </p:blipFill>
        <p:spPr>
          <a:xfrm>
            <a:off x="16643769" y="4987962"/>
            <a:ext cx="2628000" cy="2628000"/>
          </a:xfrm>
          <a:prstGeom prst="ellipse">
            <a:avLst/>
          </a:prstGeom>
        </p:spPr>
      </p:pic>
      <p:pic>
        <p:nvPicPr>
          <p:cNvPr id="3" name="Andrejeva_1100x600_Site_crop.png" descr="Andrejeva_1100x600_Site_crop.png">
            <a:extLst>
              <a:ext uri="{FF2B5EF4-FFF2-40B4-BE49-F238E27FC236}">
                <a16:creationId xmlns:a16="http://schemas.microsoft.com/office/drawing/2014/main" id="{B6CE5E4E-BB65-3912-A906-CBE1E32ABA2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5028" t="2185" r="12134" b="948"/>
          <a:stretch>
            <a:fillRect/>
          </a:stretch>
        </p:blipFill>
        <p:spPr>
          <a:xfrm>
            <a:off x="12623605" y="1097579"/>
            <a:ext cx="2726377" cy="272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Zschach_1100x600_Site_crop.png" descr="Zschach_1100x600_Site_crop.png">
            <a:extLst>
              <a:ext uri="{FF2B5EF4-FFF2-40B4-BE49-F238E27FC236}">
                <a16:creationId xmlns:a16="http://schemas.microsoft.com/office/drawing/2014/main" id="{2B61653E-FC63-6C73-40AE-1CB5875048A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3580" t="3965" r="33724" b="17764"/>
          <a:stretch>
            <a:fillRect/>
          </a:stretch>
        </p:blipFill>
        <p:spPr>
          <a:xfrm>
            <a:off x="16640068" y="1147834"/>
            <a:ext cx="2679544" cy="2679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Thilde Terkelsen 1">
            <a:extLst>
              <a:ext uri="{FF2B5EF4-FFF2-40B4-BE49-F238E27FC236}">
                <a16:creationId xmlns:a16="http://schemas.microsoft.com/office/drawing/2014/main" id="{C1F2FE68-24DA-5FC6-2024-EF7CE4D31C43}"/>
              </a:ext>
            </a:extLst>
          </p:cNvPr>
          <p:cNvSpPr txBox="1"/>
          <p:nvPr/>
        </p:nvSpPr>
        <p:spPr>
          <a:xfrm>
            <a:off x="12648285" y="3827269"/>
            <a:ext cx="267701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da-DK" dirty="0"/>
              <a:t>Diana </a:t>
            </a:r>
            <a:r>
              <a:rPr lang="da-DK" dirty="0" err="1"/>
              <a:t>Andrejeva</a:t>
            </a:r>
            <a:endParaRPr baseline="31999" dirty="0"/>
          </a:p>
        </p:txBody>
      </p:sp>
      <p:sp>
        <p:nvSpPr>
          <p:cNvPr id="9" name="Thilde Terkelsen 1">
            <a:extLst>
              <a:ext uri="{FF2B5EF4-FFF2-40B4-BE49-F238E27FC236}">
                <a16:creationId xmlns:a16="http://schemas.microsoft.com/office/drawing/2014/main" id="{2FFE2BE1-780E-5CBD-17D9-8D3EC783012E}"/>
              </a:ext>
            </a:extLst>
          </p:cNvPr>
          <p:cNvSpPr txBox="1"/>
          <p:nvPr/>
        </p:nvSpPr>
        <p:spPr>
          <a:xfrm>
            <a:off x="16727133" y="3823845"/>
            <a:ext cx="265297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da-DK" dirty="0"/>
              <a:t>Henrike </a:t>
            </a:r>
            <a:r>
              <a:rPr lang="da-DK" dirty="0" err="1"/>
              <a:t>Zschach</a:t>
            </a:r>
            <a:endParaRPr baseline="31999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/>
                <a:t>B</a:t>
              </a:r>
              <a:endParaRPr b="1"/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949714" cy="7544078"/>
            <a:chOff x="0" y="0"/>
            <a:chExt cx="12949712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248897" cy="7544077"/>
              <a:chOff x="0" y="0"/>
              <a:chExt cx="10248895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581709" y="282075"/>
                <a:ext cx="1667186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B</a:t>
                </a:r>
                <a:endParaRPr dirty="0"/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1B59-F058-B1D0-FDF5-0AEE01A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F9E66F14-40B5-AE6D-34B5-FF563C0FE423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6C55B7FB-015F-BCB7-1FD0-AB67625E5629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C0050549-9007-F604-C621-F764C09166BA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FE008F6B-0A11-CF48-4D7D-275DF5A6D628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TALKING HEADS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754AB605-DDC2-9F82-AECE-C6317F39D92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2A07F1AA-BBF3-46BC-D2C2-A484416E0D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4884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D59DF73-3A5A-F52D-AB99-E4EE7D0025CA}"/>
              </a:ext>
            </a:extLst>
          </p:cNvPr>
          <p:cNvSpPr txBox="1"/>
          <p:nvPr/>
        </p:nvSpPr>
        <p:spPr>
          <a:xfrm>
            <a:off x="9039497" y="1873837"/>
            <a:ext cx="8864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OLD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DFFA-8D6A-2E41-048A-EAE19E5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>
            <a:extLst>
              <a:ext uri="{FF2B5EF4-FFF2-40B4-BE49-F238E27FC236}">
                <a16:creationId xmlns:a16="http://schemas.microsoft.com/office/drawing/2014/main" id="{29F7F50C-5807-94E9-0ED2-5DA0CBEBA98F}"/>
              </a:ext>
            </a:extLst>
          </p:cNvPr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>
            <a:extLst>
              <a:ext uri="{FF2B5EF4-FFF2-40B4-BE49-F238E27FC236}">
                <a16:creationId xmlns:a16="http://schemas.microsoft.com/office/drawing/2014/main" id="{C490A17C-6156-4DD8-3936-555E30FBB2C6}"/>
              </a:ext>
            </a:extLst>
          </p:cNvPr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>
              <a:extLst>
                <a:ext uri="{FF2B5EF4-FFF2-40B4-BE49-F238E27FC236}">
                  <a16:creationId xmlns:a16="http://schemas.microsoft.com/office/drawing/2014/main" id="{4159D99B-E2B0-2FD7-354A-6A88B1C3D486}"/>
                </a:ext>
              </a:extLst>
            </p:cNvPr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>
              <a:extLst>
                <a:ext uri="{FF2B5EF4-FFF2-40B4-BE49-F238E27FC236}">
                  <a16:creationId xmlns:a16="http://schemas.microsoft.com/office/drawing/2014/main" id="{8CA6F26B-0BE8-CAE2-320C-5A404DAA408F}"/>
                </a:ext>
              </a:extLst>
            </p:cNvPr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>
              <a:extLst>
                <a:ext uri="{FF2B5EF4-FFF2-40B4-BE49-F238E27FC236}">
                  <a16:creationId xmlns:a16="http://schemas.microsoft.com/office/drawing/2014/main" id="{5CEC7DEA-51A2-B073-355F-C56622EC8D66}"/>
                </a:ext>
              </a:extLst>
            </p:cNvPr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>
            <a:extLst>
              <a:ext uri="{FF2B5EF4-FFF2-40B4-BE49-F238E27FC236}">
                <a16:creationId xmlns:a16="http://schemas.microsoft.com/office/drawing/2014/main" id="{8EF06494-687D-59F9-5371-64CE9F77B8F4}"/>
              </a:ext>
            </a:extLst>
          </p:cNvPr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>
            <a:extLst>
              <a:ext uri="{FF2B5EF4-FFF2-40B4-BE49-F238E27FC236}">
                <a16:creationId xmlns:a16="http://schemas.microsoft.com/office/drawing/2014/main" id="{4C1D2F5E-934E-4B14-A4A9-BAAEAC9AC0E1}"/>
              </a:ext>
            </a:extLst>
          </p:cNvPr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>
            <a:extLst>
              <a:ext uri="{FF2B5EF4-FFF2-40B4-BE49-F238E27FC236}">
                <a16:creationId xmlns:a16="http://schemas.microsoft.com/office/drawing/2014/main" id="{FC403EAE-1119-0569-36DB-22084C5AF40C}"/>
              </a:ext>
            </a:extLst>
          </p:cNvPr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>
            <a:extLst>
              <a:ext uri="{FF2B5EF4-FFF2-40B4-BE49-F238E27FC236}">
                <a16:creationId xmlns:a16="http://schemas.microsoft.com/office/drawing/2014/main" id="{9D201132-546B-AC2D-E5E8-AF28E0647B41}"/>
              </a:ext>
            </a:extLst>
          </p:cNvPr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>
            <a:extLst>
              <a:ext uri="{FF2B5EF4-FFF2-40B4-BE49-F238E27FC236}">
                <a16:creationId xmlns:a16="http://schemas.microsoft.com/office/drawing/2014/main" id="{5AEC04A1-E591-E6A5-2589-7925DA5A64A5}"/>
              </a:ext>
            </a:extLst>
          </p:cNvPr>
          <p:cNvSpPr txBox="1"/>
          <p:nvPr/>
        </p:nvSpPr>
        <p:spPr>
          <a:xfrm>
            <a:off x="1993382" y="6084524"/>
            <a:ext cx="6030442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</a:t>
            </a:r>
            <a:r>
              <a:rPr lang="da-DK" dirty="0"/>
              <a:t>:00</a:t>
            </a:r>
            <a:r>
              <a:rPr dirty="0"/>
              <a:t> - Introduction to R 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09</a:t>
            </a:r>
            <a:r>
              <a:rPr dirty="0"/>
              <a:t>:</a:t>
            </a:r>
            <a:r>
              <a:rPr lang="da-DK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Exercise</a:t>
            </a:r>
            <a:r>
              <a:rPr lang="da-DK" dirty="0"/>
              <a:t> 1A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10:15 - Break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10</a:t>
            </a:r>
            <a:r>
              <a:rPr dirty="0"/>
              <a:t>:</a:t>
            </a:r>
            <a:r>
              <a:rPr lang="da-DK" dirty="0"/>
              <a:t>3</a:t>
            </a:r>
            <a:r>
              <a:rPr dirty="0"/>
              <a:t>0 </a:t>
            </a:r>
            <a:r>
              <a:rPr lang="da-DK" dirty="0"/>
              <a:t>-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Quarto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11:00 - </a:t>
            </a:r>
            <a:r>
              <a:rPr lang="da-DK" dirty="0" err="1"/>
              <a:t>Exercise</a:t>
            </a:r>
            <a:r>
              <a:rPr lang="da-DK" dirty="0"/>
              <a:t> 1B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r>
              <a:rPr dirty="0"/>
              <a:t>:</a:t>
            </a:r>
            <a:r>
              <a:rPr lang="da-DK" dirty="0"/>
              <a:t>00</a:t>
            </a:r>
            <a:r>
              <a:rPr dirty="0"/>
              <a:t> </a:t>
            </a:r>
            <a:r>
              <a:rPr lang="da-DK" dirty="0"/>
              <a:t>–</a:t>
            </a:r>
            <a:r>
              <a:rPr dirty="0"/>
              <a:t> </a:t>
            </a:r>
            <a:r>
              <a:rPr lang="da-DK" dirty="0" err="1"/>
              <a:t>Tidyverse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14:00 - Break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</a:t>
            </a:r>
            <a:r>
              <a:rPr dirty="0"/>
              <a:t>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>
            <a:extLst>
              <a:ext uri="{FF2B5EF4-FFF2-40B4-BE49-F238E27FC236}">
                <a16:creationId xmlns:a16="http://schemas.microsoft.com/office/drawing/2014/main" id="{C47C9C2A-0211-7775-DE72-BE89F0828903}"/>
              </a:ext>
            </a:extLst>
          </p:cNvPr>
          <p:cNvSpPr txBox="1"/>
          <p:nvPr/>
        </p:nvSpPr>
        <p:spPr>
          <a:xfrm>
            <a:off x="11871385" y="6366652"/>
            <a:ext cx="7692757" cy="571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09:45 - Break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r>
              <a:rPr lang="da-DK" dirty="0" err="1"/>
              <a:t>Exercises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14:30 - Break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>
            <a:extLst>
              <a:ext uri="{FF2B5EF4-FFF2-40B4-BE49-F238E27FC236}">
                <a16:creationId xmlns:a16="http://schemas.microsoft.com/office/drawing/2014/main" id="{3AD03075-9484-DDF5-E437-2B614B9F7F37}"/>
              </a:ext>
            </a:extLst>
          </p:cNvPr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389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25209</TotalTime>
  <Words>4719</Words>
  <Application>Microsoft Macintosh PowerPoint</Application>
  <PresentationFormat>Brugerdefineret</PresentationFormat>
  <Paragraphs>885</Paragraphs>
  <Slides>50</Slides>
  <Notes>30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226</cp:revision>
  <dcterms:modified xsi:type="dcterms:W3CDTF">2025-03-06T10:52:40Z</dcterms:modified>
</cp:coreProperties>
</file>